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8" r:id="rId1"/>
  </p:sldMasterIdLst>
  <p:sldIdLst>
    <p:sldId id="270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92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869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433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686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61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734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39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62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743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288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063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D74F-92AA-4250-BFB3-580AB697685B}" type="datetimeFigureOut">
              <a:rPr lang="fa-IR" smtClean="0"/>
              <a:t>02/08/1438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FCEDD-7FE7-4C39-8223-BE8B9F3FF6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436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5109" y="5564539"/>
            <a:ext cx="41054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تهیه کننده : فاطمه رنجبر </a:t>
            </a:r>
          </a:p>
          <a:p>
            <a:endParaRPr lang="fa-IR" sz="2400" b="1" dirty="0">
              <a:cs typeface="B Nazanin" panose="00000400000000000000" pitchFamily="2" charset="-78"/>
            </a:endParaRPr>
          </a:p>
          <a:p>
            <a:r>
              <a:rPr lang="fa-IR" sz="2400" b="1" dirty="0" smtClean="0">
                <a:cs typeface="B Nazanin" panose="00000400000000000000" pitchFamily="2" charset="-78"/>
              </a:rPr>
              <a:t>      کلاس 7/4 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334853"/>
            <a:ext cx="11103429" cy="51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6" y="451232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105895">
            <a:off x="107399" y="756668"/>
            <a:ext cx="1968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آب نیاز مخلوقات 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714" y="352614"/>
            <a:ext cx="8696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هُوَ الَّذِي أَنْزَلَ مِنَ السَّمَاءِ مَاءً لَكُمْ مِنْهُ شَرَابٌ وَمِنْهُ شَجَرٌ فِيهِ تُسِيمُونَ</a:t>
            </a:r>
            <a:r>
              <a:rPr lang="fa-IR" sz="2400" dirty="0" smtClean="0">
                <a:cs typeface="B Titr" panose="00000700000000000000" pitchFamily="2" charset="-78"/>
              </a:rPr>
              <a:t>     </a:t>
            </a:r>
            <a:r>
              <a:rPr lang="fa-IR" dirty="0" smtClean="0">
                <a:cs typeface="B Titr" panose="00000700000000000000" pitchFamily="2" charset="-78"/>
              </a:rPr>
              <a:t>(نحل 10)    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388" y="1015028"/>
            <a:ext cx="75764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او کسی است که از آسمان آبی فرو فرستاده است و شما از آن می نوشید و به سبب</a:t>
            </a:r>
          </a:p>
          <a:p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آن گیاهان و درختان می رویند و شما حیوانات خود را در میان آنان می چرانید. 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9512" y="6257835"/>
            <a:ext cx="7949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آب ، نعمت و رحمت  الهی است. در مصرف آن صرفه جویی کنیم.</a:t>
            </a:r>
            <a:endParaRPr lang="fa-I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30" y="2170582"/>
            <a:ext cx="9727473" cy="38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5" y="389280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126545">
            <a:off x="-5269" y="777053"/>
            <a:ext cx="19548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آب دریاها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778" y="266894"/>
            <a:ext cx="51318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لَوْ نَشَاءُ جَعَلْنَاهُ أُجَاجًا فَلَوْلَا تَشْكُرُونَ</a:t>
            </a:r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dirty="0" smtClean="0">
                <a:cs typeface="B Titr" panose="00000700000000000000" pitchFamily="2" charset="-78"/>
              </a:rPr>
              <a:t>(واقعه 70 )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3729" y="974979"/>
            <a:ext cx="95358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اگر ما بخواهیم این آب (شیرین و گوارا ) را تلخ و شور می گردانیم.پس چرا نباید سپاسگزاری کنید؟ 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3525" y="6307494"/>
            <a:ext cx="62701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خداوندا ! توان شکرگزاری این همه نعمت بی دریغت را به ما عطا کن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621509"/>
            <a:ext cx="9703836" cy="46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5" y="389280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191487">
            <a:off x="-5549" y="627763"/>
            <a:ext cx="20597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آب گرم و جوشان 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49" y="314104"/>
            <a:ext cx="546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ar-SA" sz="2400" b="1" dirty="0">
                <a:cs typeface="B Titr" panose="00000700000000000000" pitchFamily="2" charset="-78"/>
              </a:rPr>
              <a:t>وَسُقُوا مَاءً حَمِیمًا فَقَطَّعَ أَمْعَاءَهُمْ</a:t>
            </a:r>
            <a:r>
              <a:rPr lang="fa-IR" sz="2400" dirty="0" smtClean="0">
                <a:cs typeface="B Titr" panose="00000700000000000000" pitchFamily="2" charset="-78"/>
              </a:rPr>
              <a:t>       </a:t>
            </a:r>
            <a:r>
              <a:rPr lang="fa-IR" dirty="0" smtClean="0">
                <a:cs typeface="B Titr" panose="00000700000000000000" pitchFamily="2" charset="-78"/>
              </a:rPr>
              <a:t>(محمد 15 )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4257" y="1058808"/>
            <a:ext cx="105249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از آب داغ و جوشان نوشانده می شوند که به محض نوشیدن رودهای ایشان را پاره پاره می کند و از هم می گسلد.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6546" y="6337125"/>
            <a:ext cx="6662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خدایا ما را از زیانکاران قرار مده و رافتت را بر ما افزون کن.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85" y="1896529"/>
            <a:ext cx="9582516" cy="4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6565" y="741910"/>
            <a:ext cx="1034543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أَلَمْ تَرَ أَنَّ اللَّهَ أَنْزَلَ مِنَ السَّمَاءِ مَاءً فَسَلَكَهُ يَنَابِيعَ فِي الْأَرْضِ ثُمَّ يُخْرِجُ بِهِ زَرْعًا مُخْتَلِفًا أَلْوَانُهُ</a:t>
            </a:r>
            <a:r>
              <a:rPr lang="fa-IR" sz="2000" dirty="0" smtClean="0">
                <a:cs typeface="B Titr" panose="00000700000000000000" pitchFamily="2" charset="-78"/>
              </a:rPr>
              <a:t>                                                                                                                                     ( زمر 21)</a:t>
            </a:r>
            <a:endParaRPr lang="fa-IR" sz="2000" dirty="0">
              <a:cs typeface="B Titr" panose="00000700000000000000" pitchFamily="2" charset="-78"/>
            </a:endParaRPr>
          </a:p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آيا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نديدي که خداوند از آسمان آبي فرستاد و آن را به صورت چشمه هايي در زمين وارد نمود، سپس با آن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زراعتي</a:t>
            </a:r>
          </a:p>
          <a:p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را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 خارج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مي سازد که رنگ هاي مختلف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دارد.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 rot="20147075">
            <a:off x="-45113" y="384312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 rot="19997132">
            <a:off x="260758" y="622797"/>
            <a:ext cx="2057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Titr" panose="00000700000000000000" pitchFamily="2" charset="-78"/>
              </a:rPr>
              <a:t>چرخه آب در قرآن</a:t>
            </a:r>
            <a:endParaRPr lang="fa-IR" sz="2000" b="1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64" y="2434681"/>
            <a:ext cx="8480253" cy="3478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9076" y="5927580"/>
            <a:ext cx="1052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cs typeface="B Nazanin" panose="00000400000000000000" pitchFamily="2" charset="-78"/>
              </a:rPr>
              <a:t>آب در طبیعت دائماً در حال گردش است و پیوسته بین اقیانوسها، هوا و خشکی ها مبادله می شود. مسیر گردش آب در طبیعت را اصطلاحاً چرخه آب شناسی یا به طور ساده، چرخه آب می خوانند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87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493" y="311230"/>
            <a:ext cx="973950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2400" dirty="0">
                <a:cs typeface="B Titr" panose="00000700000000000000" pitchFamily="2" charset="-78"/>
              </a:rPr>
              <a:t>أوَ لَمْ یرَوْا إنّا نَسُوقُ السّمآءَ إلی الأرْضِ الجُرُزِ فَنُخْرِجُ بِهِ زَرْعاً تأکُلُ مِنْهُ أنعامَهُمْ وَأنْفُسَهُمْ أفَلا </a:t>
            </a:r>
            <a:r>
              <a:rPr lang="fa-IR" sz="2400" dirty="0" smtClean="0">
                <a:cs typeface="B Titr" panose="00000700000000000000" pitchFamily="2" charset="-78"/>
              </a:rPr>
              <a:t>یبْصِرون  </a:t>
            </a:r>
            <a:r>
              <a:rPr lang="fa-IR" dirty="0" smtClean="0">
                <a:cs typeface="B Titr" panose="00000700000000000000" pitchFamily="2" charset="-78"/>
              </a:rPr>
              <a:t>(سجده 37)       </a:t>
            </a:r>
          </a:p>
          <a:p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آیا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ندیدید که ما آب باران را به سوی زمینهای خشک و بی آب و گیاه می بریم تا حاصلی برویانیم که مردم و </a:t>
            </a:r>
            <a:endParaRPr lang="fa-IR" sz="20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sz="20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چهارپایان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از آن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بخورند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. آیا پس از دید، بصیرت نمی گشایید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؟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 rot="20147075">
            <a:off x="-10684" y="383304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 rot="20193373">
            <a:off x="567686" y="621788"/>
            <a:ext cx="12316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Titr" panose="00000700000000000000" pitchFamily="2" charset="-78"/>
              </a:rPr>
              <a:t>چرخه آب </a:t>
            </a:r>
            <a:endParaRPr lang="fa-IR" sz="2000" b="1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097" y="6151410"/>
            <a:ext cx="11804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بخار آب با بالا رفتن در هوا و تغییر شرایط، متراکم می شود و به شکل باران و برف یا به طور کلی «بارش» به سطح زمین برمی گردد.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05" y="2172839"/>
            <a:ext cx="9965093" cy="35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7" y="495158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116169">
            <a:off x="-17664" y="756828"/>
            <a:ext cx="24390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آب پیدا و پنهان در زمین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4351" y="205664"/>
            <a:ext cx="5990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 </a:t>
            </a:r>
            <a:r>
              <a:rPr lang="fa-IR" sz="2400" dirty="0">
                <a:cs typeface="B Titr" panose="00000700000000000000" pitchFamily="2" charset="-78"/>
              </a:rPr>
              <a:t>وَ غِیضَ الْماءُ وَ قُضِی الْأَمْرُ </a:t>
            </a:r>
            <a:r>
              <a:rPr lang="fa-IR" sz="2400" dirty="0" smtClean="0">
                <a:cs typeface="B Titr" panose="00000700000000000000" pitchFamily="2" charset="-78"/>
              </a:rPr>
              <a:t>  </a:t>
            </a:r>
            <a:r>
              <a:rPr lang="fa-IR" dirty="0" smtClean="0">
                <a:cs typeface="B Titr" panose="00000700000000000000" pitchFamily="2" charset="-78"/>
              </a:rPr>
              <a:t>(هود 44)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1281" y="880214"/>
            <a:ext cx="5001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و آب خشک شد و حکم انجام یافت 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5950" y="6165815"/>
            <a:ext cx="4590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آب نیز  آماده ی انجام فرامین الهی است .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1" y="1648780"/>
            <a:ext cx="10632695" cy="44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7" y="495158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088244">
            <a:off x="80469" y="676100"/>
            <a:ext cx="21924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نهرهای روان و زلال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931" y="279126"/>
            <a:ext cx="58409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sz="2400" dirty="0">
                <a:cs typeface="B Titr" panose="00000700000000000000" pitchFamily="2" charset="-78"/>
              </a:rPr>
              <a:t>وَمَاءٍ مَسْكُوبٍ </a:t>
            </a:r>
            <a:r>
              <a:rPr lang="fa-IR" sz="2400" dirty="0" smtClean="0">
                <a:cs typeface="B Titr" panose="00000700000000000000" pitchFamily="2" charset="-78"/>
              </a:rPr>
              <a:t>  </a:t>
            </a:r>
            <a:r>
              <a:rPr lang="fa-IR" dirty="0" smtClean="0">
                <a:cs typeface="B Titr" panose="00000700000000000000" pitchFamily="2" charset="-78"/>
              </a:rPr>
              <a:t>( واقعه 31 )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861" y="986923"/>
            <a:ext cx="9032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و در طرف نهر آب های روان زلال 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8986" y="6195527"/>
            <a:ext cx="8845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و طنین دل نواز آبشار ها  نوای یا ارحم الراحمین را زمزمه می کند .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86" y="1769985"/>
            <a:ext cx="9666492" cy="41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7" y="400035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156186">
            <a:off x="184331" y="733640"/>
            <a:ext cx="17704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بارش باران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5" y="282666"/>
            <a:ext cx="5934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  </a:t>
            </a:r>
            <a:r>
              <a:rPr lang="fa-IR" sz="2400" dirty="0">
                <a:cs typeface="B Titr" panose="00000700000000000000" pitchFamily="2" charset="-78"/>
              </a:rPr>
              <a:t>وَأَنْزَلْنَا مِنَ الْمُعْصِرَاتِ مَاءً ثَجَّاجًا </a:t>
            </a:r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dirty="0" smtClean="0">
                <a:cs typeface="B Titr" panose="00000700000000000000" pitchFamily="2" charset="-78"/>
              </a:rPr>
              <a:t>(نبا 14)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4980" y="933696"/>
            <a:ext cx="60835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و از ابرهای افشارنده آب فراوان ریزنده فرو نفرستاده ایم؟  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070" y="6115821"/>
            <a:ext cx="5635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باران رحمت بی حساب الهی همه جا گسترده است.</a:t>
            </a:r>
            <a:endParaRPr lang="fa-I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72" y="1477322"/>
            <a:ext cx="10356978" cy="44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7" y="443154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 rot="20138071">
            <a:off x="237597" y="689714"/>
            <a:ext cx="2062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نهرهای روان بهشتی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4816" y="282026"/>
            <a:ext cx="55797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  </a:t>
            </a:r>
            <a:r>
              <a:rPr lang="fa-IR" sz="2400" dirty="0">
                <a:cs typeface="B Titr" panose="00000700000000000000" pitchFamily="2" charset="-78"/>
              </a:rPr>
              <a:t>عَيْناً فيها تُسَمَّي سَلْسَبيلاً</a:t>
            </a:r>
            <a:r>
              <a:rPr lang="fa-IR" sz="2400" dirty="0" smtClean="0">
                <a:cs typeface="B Titr" panose="00000700000000000000" pitchFamily="2" charset="-78"/>
              </a:rPr>
              <a:t>       </a:t>
            </a:r>
            <a:r>
              <a:rPr lang="fa-IR" dirty="0" smtClean="0">
                <a:cs typeface="B Titr" panose="00000700000000000000" pitchFamily="2" charset="-78"/>
              </a:rPr>
              <a:t>(انسان 18)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16" y="889769"/>
            <a:ext cx="83229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آنجا (بهشت) چشمه ای است که سلسبیلش نامند.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404" y="6010523"/>
            <a:ext cx="70912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در بهشت نهرهایی برای بهشتیان جاری است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1643590"/>
            <a:ext cx="10487608" cy="43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-7769" y="381297"/>
            <a:ext cx="2441496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236663">
            <a:off x="-954040" y="865736"/>
            <a:ext cx="30704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باران رحمت الهی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91" y="358171"/>
            <a:ext cx="7176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وَنَزَّلْنَا مِنَ السَّمَاء مَاء مُّبَارَکًا فَأَنبَتْنَا بِهِ جَنَّاتٍ وَحَبَّ الْحَصِیدِ</a:t>
            </a:r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dirty="0" smtClean="0">
                <a:cs typeface="B Titr" panose="00000700000000000000" pitchFamily="2" charset="-78"/>
              </a:rPr>
              <a:t>( ق 9)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980" y="1047645"/>
            <a:ext cx="10979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و از آسمان آب پر برکتی را بارانده ایم ، و بدان باغ ها رویانده ایم ، و دانه های کشتزار هارا برآورده ایم که درو میگردد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197" y="6232848"/>
            <a:ext cx="103383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نوازش قطره های باران بر روی گلبرگ گل ها آدمی را به سجود در برابر یکتای بی همتا وا می دارد.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8" y="1675565"/>
            <a:ext cx="10767526" cy="43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8" y="451232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119003">
            <a:off x="473239" y="699692"/>
            <a:ext cx="1673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آب زلال بهشتی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4258" y="336022"/>
            <a:ext cx="82669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فِيهَا أَنْهَارٌ مِنْ مَاءٍ غَيْرِ آسِنٍ</a:t>
            </a:r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dirty="0" smtClean="0">
                <a:cs typeface="B Titr" panose="00000700000000000000" pitchFamily="2" charset="-78"/>
              </a:rPr>
              <a:t>(محمد 15)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020" y="884982"/>
            <a:ext cx="7287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درآن  بهشت نهرهایی از آب زلال دگرگون ناشدنی است 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490" y="6254368"/>
            <a:ext cx="63448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جریان خروشان رودها ، مصداق جاری بودن رحمت الهی در عالم است.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7" y="1439048"/>
            <a:ext cx="9871788" cy="46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232089">
            <a:off x="74797" y="495158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 rot="20307386">
            <a:off x="-13829" y="733641"/>
            <a:ext cx="2446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آب ، من الازل الی الابد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216" y="298438"/>
            <a:ext cx="93493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وَأَنْزَلْنَا مِنَ السَّمَاءِ مَاءً بِقَدَرٍ فَأَسْكَنَّاهُ فِي الْأَرْضِ وَإِنَّا عَلَى ذَهَابٍ بِهِ لَقَادِرُونَ</a:t>
            </a:r>
            <a:r>
              <a:rPr lang="fa-IR" sz="2400" dirty="0" smtClean="0">
                <a:cs typeface="B Titr" panose="00000700000000000000" pitchFamily="2" charset="-78"/>
              </a:rPr>
              <a:t>     </a:t>
            </a:r>
            <a:r>
              <a:rPr lang="fa-IR" dirty="0" smtClean="0">
                <a:cs typeface="B Titr" panose="00000700000000000000" pitchFamily="2" charset="-78"/>
              </a:rPr>
              <a:t>(مومنون 18)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939" y="918626"/>
            <a:ext cx="839764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ما از آسمان آب ارزشمندی را به اندازه لازم معین فرو فرستادیم و آن را در زمین ماندگار</a:t>
            </a:r>
          </a:p>
          <a:p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نموده ایم و ما کاملاً میتوانیم به گونه های مختلف آن را از بین ببریم 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5005" y="6276456"/>
            <a:ext cx="5784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و پرودگار مهربان از بدو وجود خلقت آب را مایه ی حیات قرار داد.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72" y="2092811"/>
            <a:ext cx="9909110" cy="402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147075">
            <a:off x="74797" y="495158"/>
            <a:ext cx="2388379" cy="8770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 rot="9266456" flipV="1">
            <a:off x="418837" y="579753"/>
            <a:ext cx="17002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وزش باد پیش </a:t>
            </a:r>
          </a:p>
          <a:p>
            <a:r>
              <a:rPr lang="fa-IR" sz="2000" dirty="0" smtClean="0">
                <a:cs typeface="B Titr" panose="00000700000000000000" pitchFamily="2" charset="-78"/>
              </a:rPr>
              <a:t>از بارش باران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973" y="320090"/>
            <a:ext cx="94798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 </a:t>
            </a:r>
            <a:r>
              <a:rPr lang="fa-IR" sz="2400" dirty="0">
                <a:cs typeface="B Titr" panose="00000700000000000000" pitchFamily="2" charset="-78"/>
              </a:rPr>
              <a:t>وَهُوَ الَّذِی أَرْسَلَ الرِّیَاحَ بُشْرًا بَیْنَ یَدَیْ رَحْمَتِهِ وَأَنزَلْنَا مِنَ السَّمَاء مَاء طَهُورًا</a:t>
            </a:r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sz="2000" dirty="0" smtClean="0">
                <a:cs typeface="B Titr" panose="00000700000000000000" pitchFamily="2" charset="-78"/>
              </a:rPr>
              <a:t>(فرقان 48)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841" y="955646"/>
            <a:ext cx="78750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خدا کسی است که بادها را به عنوان مژده رسانهای پیش قراول باران رحمت خود وزان</a:t>
            </a:r>
          </a:p>
          <a:p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می کند... و این ما هستیم که از آسمان آب پاک و پاک کننده را نازل می گردانیم.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8646" y="6332901"/>
            <a:ext cx="69740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نسیم دلنواز ابرها را به برش باران فرا می خواند.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59" y="2145201"/>
            <a:ext cx="9573208" cy="39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768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Windows User</cp:lastModifiedBy>
  <cp:revision>132</cp:revision>
  <dcterms:created xsi:type="dcterms:W3CDTF">2016-10-24T18:51:49Z</dcterms:created>
  <dcterms:modified xsi:type="dcterms:W3CDTF">2016-11-08T07:53:57Z</dcterms:modified>
</cp:coreProperties>
</file>